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9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268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333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8157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1190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8101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857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5438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6594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0066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651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09479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479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851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475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8306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74930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810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2639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DE8AC2A-03E5-4A84-852D-7CAE8A438591}" type="datetimeFigureOut">
              <a:rPr lang="es-CO" smtClean="0"/>
              <a:t>7/07/2025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BF520-5C75-43F6-9D32-B921B4A565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31948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file:///D:\Excel%20+%20PowerPoint\excel\Datos%20Semanales.xlsx!Datos!%5bDatos%20Semanales.xlsx%5dDatos%20Gr&#225;fico%202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file:///D:\Excel%20+%20PowerPoint\excel\Datos%20Semanales.xlsx!Datos!%5bDatos%20Semanales.xlsx%5dDatos%20Gr&#225;fico%201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99E69D7B-6ABD-AB8C-196B-F893DBAF4E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880909"/>
              </p:ext>
            </p:extLst>
          </p:nvPr>
        </p:nvGraphicFramePr>
        <p:xfrm>
          <a:off x="1384300" y="1119188"/>
          <a:ext cx="9424988" cy="538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855131" imgH="4489704" progId="Excel.Sheet.12">
                  <p:link updateAutomatic="1"/>
                </p:oleObj>
              </mc:Choice>
              <mc:Fallback>
                <p:oleObj name="Worksheet" r:id="rId2" imgW="7855131" imgH="4489704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84300" y="1119188"/>
                        <a:ext cx="9424988" cy="538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FA0998AE-05A5-E498-DC6F-2B5408DD2D3C}"/>
              </a:ext>
            </a:extLst>
          </p:cNvPr>
          <p:cNvSpPr/>
          <p:nvPr/>
        </p:nvSpPr>
        <p:spPr>
          <a:xfrm>
            <a:off x="4314102" y="52161"/>
            <a:ext cx="3563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INFORMES</a:t>
            </a:r>
          </a:p>
        </p:txBody>
      </p:sp>
    </p:spTree>
    <p:extLst>
      <p:ext uri="{BB962C8B-B14F-4D97-AF65-F5344CB8AC3E}">
        <p14:creationId xmlns:p14="http://schemas.microsoft.com/office/powerpoint/2010/main" val="1159906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3373A-4763-407F-525B-F2249F98F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3B44FA42-55D6-AF7E-0772-87175EE300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1193812"/>
              </p:ext>
            </p:extLst>
          </p:nvPr>
        </p:nvGraphicFramePr>
        <p:xfrm>
          <a:off x="1820412" y="1400962"/>
          <a:ext cx="8170630" cy="5139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578803" imgH="4350082" progId="Excel.Sheet.12">
                  <p:link updateAutomatic="1"/>
                </p:oleObj>
              </mc:Choice>
              <mc:Fallback>
                <p:oleObj name="Worksheet" r:id="rId2" imgW="6578803" imgH="4350082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20412" y="1400962"/>
                        <a:ext cx="8170630" cy="51393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2F0DA4CA-FC62-BE52-4829-3FCA8C86B9BA}"/>
              </a:ext>
            </a:extLst>
          </p:cNvPr>
          <p:cNvSpPr/>
          <p:nvPr/>
        </p:nvSpPr>
        <p:spPr>
          <a:xfrm>
            <a:off x="4314102" y="173802"/>
            <a:ext cx="3563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INFORMES</a:t>
            </a:r>
          </a:p>
        </p:txBody>
      </p:sp>
    </p:spTree>
    <p:extLst>
      <p:ext uri="{BB962C8B-B14F-4D97-AF65-F5344CB8AC3E}">
        <p14:creationId xmlns:p14="http://schemas.microsoft.com/office/powerpoint/2010/main" val="3783067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</TotalTime>
  <Words>2</Words>
  <Application>Microsoft Office PowerPoint</Application>
  <PresentationFormat>Panorámica</PresentationFormat>
  <Paragraphs>2</Paragraphs>
  <Slides>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Vínculos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Century Gothic</vt:lpstr>
      <vt:lpstr>Wingdings 3</vt:lpstr>
      <vt:lpstr>Ion</vt:lpstr>
      <vt:lpstr>file:///D:\Excel%20+%20PowerPoint\excel\Datos%20Semanales.xlsx!Datos!%5bDatos%20Semanales.xlsx%5dDatos%20Gráfico%202</vt:lpstr>
      <vt:lpstr>D:\Excel + PowerPoint\excel\Datos Semanales.xlsx!Datos![Datos Semanales.xlsx]Datos Gráfico 1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Dostin Hurtado</dc:creator>
  <cp:lastModifiedBy>Dostin Hurtado</cp:lastModifiedBy>
  <cp:revision>3</cp:revision>
  <dcterms:created xsi:type="dcterms:W3CDTF">2025-07-07T22:57:11Z</dcterms:created>
  <dcterms:modified xsi:type="dcterms:W3CDTF">2025-07-07T23:33:04Z</dcterms:modified>
</cp:coreProperties>
</file>